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923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49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428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60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73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6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7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23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80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526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99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1CFCF7-962A-4AE5-8F04-32FE6F3B68FE}" type="datetimeFigureOut">
              <a:rPr lang="es-CO" smtClean="0"/>
              <a:t>11/04/2024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7623DC-03B8-4E91-8A71-775144A642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7F375-C864-9EDF-2663-D841896D0F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EE0E25-D58A-700F-8D1F-0D6BB792B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 descr="Patrón de fondo, Logotipo&#10;&#10;Descripción generada automáticamente con confianza media">
            <a:extLst>
              <a:ext uri="{FF2B5EF4-FFF2-40B4-BE49-F238E27FC236}">
                <a16:creationId xmlns:a16="http://schemas.microsoft.com/office/drawing/2014/main" id="{BE26F03F-3A73-ECFE-5E45-82575A07A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6D66FF1A-0132-B1D9-B893-AD0D0DDE3F6A}"/>
              </a:ext>
            </a:extLst>
          </p:cNvPr>
          <p:cNvSpPr txBox="1"/>
          <p:nvPr/>
        </p:nvSpPr>
        <p:spPr>
          <a:xfrm>
            <a:off x="658091" y="1553890"/>
            <a:ext cx="5541818" cy="579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20"/>
              </a:lnSpc>
            </a:pPr>
            <a:r>
              <a:rPr lang="es-ES" sz="3600" b="1" dirty="0">
                <a:solidFill>
                  <a:srgbClr val="2B674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TÍTULO</a:t>
            </a:r>
            <a:endParaRPr lang="en-CO" sz="3600" dirty="0">
              <a:solidFill>
                <a:srgbClr val="2B674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6B1871-6D8C-F6B6-176D-0DF3A6B1E380}"/>
              </a:ext>
            </a:extLst>
          </p:cNvPr>
          <p:cNvSpPr txBox="1"/>
          <p:nvPr/>
        </p:nvSpPr>
        <p:spPr>
          <a:xfrm>
            <a:off x="658091" y="6140803"/>
            <a:ext cx="5541818" cy="514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20"/>
              </a:lnSpc>
            </a:pPr>
            <a:r>
              <a:rPr lang="es-ES" sz="2800" b="1" i="1" dirty="0">
                <a:solidFill>
                  <a:srgbClr val="2B674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</a:t>
            </a:r>
            <a:endParaRPr lang="en-CO" sz="2800" i="1" dirty="0">
              <a:solidFill>
                <a:srgbClr val="2B674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8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41810-FFF5-0D16-73E9-E45D621C3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Marcador de contenido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85260988-41B3-17C7-5C6D-08E4F3162F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52" y="-61240"/>
            <a:ext cx="7113138" cy="9205239"/>
          </a:xfrm>
        </p:spPr>
      </p:pic>
    </p:spTree>
    <p:extLst>
      <p:ext uri="{BB962C8B-B14F-4D97-AF65-F5344CB8AC3E}">
        <p14:creationId xmlns:p14="http://schemas.microsoft.com/office/powerpoint/2010/main" val="2706251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Carta (216 x 279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Fernando Fonseca Nuñez</dc:creator>
  <cp:lastModifiedBy>Diego Fernando Fonseca Nuñez</cp:lastModifiedBy>
  <cp:revision>1</cp:revision>
  <dcterms:created xsi:type="dcterms:W3CDTF">2024-04-11T15:18:39Z</dcterms:created>
  <dcterms:modified xsi:type="dcterms:W3CDTF">2024-04-11T15:22:37Z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ac521f-e930-485b-97f4-efbe7db8e98f_Enabled">
    <vt:lpwstr>true</vt:lpwstr>
  </property>
  <property fmtid="{D5CDD505-2E9C-101B-9397-08002B2CF9AE}" pid="3" name="MSIP_Label_5fac521f-e930-485b-97f4-efbe7db8e98f_SetDate">
    <vt:lpwstr>2024-04-11T15:22:26Z</vt:lpwstr>
  </property>
  <property fmtid="{D5CDD505-2E9C-101B-9397-08002B2CF9AE}" pid="4" name="MSIP_Label_5fac521f-e930-485b-97f4-efbe7db8e98f_Method">
    <vt:lpwstr>Standard</vt:lpwstr>
  </property>
  <property fmtid="{D5CDD505-2E9C-101B-9397-08002B2CF9AE}" pid="5" name="MSIP_Label_5fac521f-e930-485b-97f4-efbe7db8e98f_Name">
    <vt:lpwstr>defa4170-0d19-0005-0004-bc88714345d2</vt:lpwstr>
  </property>
  <property fmtid="{D5CDD505-2E9C-101B-9397-08002B2CF9AE}" pid="6" name="MSIP_Label_5fac521f-e930-485b-97f4-efbe7db8e98f_SiteId">
    <vt:lpwstr>9ecb216e-449b-4584-bc82-26bce78574fb</vt:lpwstr>
  </property>
  <property fmtid="{D5CDD505-2E9C-101B-9397-08002B2CF9AE}" pid="7" name="MSIP_Label_5fac521f-e930-485b-97f4-efbe7db8e98f_ActionId">
    <vt:lpwstr>aa76db89-e031-48d8-8501-96f73cb26705</vt:lpwstr>
  </property>
  <property fmtid="{D5CDD505-2E9C-101B-9397-08002B2CF9AE}" pid="8" name="MSIP_Label_5fac521f-e930-485b-97f4-efbe7db8e98f_ContentBits">
    <vt:lpwstr>0</vt:lpwstr>
  </property>
</Properties>
</file>